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A34D5E-BE68-AA40-8398-E9C62B98F852}" v="2" dt="2025-03-03T11:06:45.8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0"/>
    <p:restoredTop sz="94694"/>
  </p:normalViewPr>
  <p:slideViewPr>
    <p:cSldViewPr snapToGrid="0" snapToObjects="1">
      <p:cViewPr varScale="1">
        <p:scale>
          <a:sx n="55" d="100"/>
          <a:sy n="55" d="100"/>
        </p:scale>
        <p:origin x="348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n Ledru" userId="a7658891-423a-4a38-bcf5-e8ace65e87c9" providerId="ADAL" clId="{D75C5453-0DA6-4947-BB69-EB7F0DBD7D67}"/>
    <pc:docChg chg="undo custSel modSld">
      <pc:chgData name="Julien Ledru" userId="a7658891-423a-4a38-bcf5-e8ace65e87c9" providerId="ADAL" clId="{D75C5453-0DA6-4947-BB69-EB7F0DBD7D67}" dt="2024-12-18T16:32:14.950" v="12" actId="14826"/>
      <pc:docMkLst>
        <pc:docMk/>
      </pc:docMkLst>
      <pc:sldChg chg="addSp delSp modSp mod">
        <pc:chgData name="Julien Ledru" userId="a7658891-423a-4a38-bcf5-e8ace65e87c9" providerId="ADAL" clId="{D75C5453-0DA6-4947-BB69-EB7F0DBD7D67}" dt="2024-12-18T16:32:14.950" v="12" actId="14826"/>
        <pc:sldMkLst>
          <pc:docMk/>
          <pc:sldMk cId="2002535277" sldId="256"/>
        </pc:sldMkLst>
        <pc:picChg chg="add mod">
          <ac:chgData name="Julien Ledru" userId="a7658891-423a-4a38-bcf5-e8ace65e87c9" providerId="ADAL" clId="{D75C5453-0DA6-4947-BB69-EB7F0DBD7D67}" dt="2024-12-18T16:32:14.950" v="12" actId="14826"/>
          <ac:picMkLst>
            <pc:docMk/>
            <pc:sldMk cId="2002535277" sldId="256"/>
            <ac:picMk id="2" creationId="{4FC4BCC6-6937-3B9A-E39C-3861EDAE31C9}"/>
          </ac:picMkLst>
        </pc:picChg>
        <pc:picChg chg="add del mod">
          <ac:chgData name="Julien Ledru" userId="a7658891-423a-4a38-bcf5-e8ace65e87c9" providerId="ADAL" clId="{D75C5453-0DA6-4947-BB69-EB7F0DBD7D67}" dt="2024-12-09T14:09:56.731" v="4" actId="478"/>
          <ac:picMkLst>
            <pc:docMk/>
            <pc:sldMk cId="2002535277" sldId="256"/>
            <ac:picMk id="3" creationId="{238F76BA-F024-A056-1B65-4501724A0136}"/>
          </ac:picMkLst>
        </pc:picChg>
        <pc:picChg chg="add mod">
          <ac:chgData name="Julien Ledru" userId="a7658891-423a-4a38-bcf5-e8ace65e87c9" providerId="ADAL" clId="{D75C5453-0DA6-4947-BB69-EB7F0DBD7D67}" dt="2024-12-09T14:10:05.058" v="8" actId="14826"/>
          <ac:picMkLst>
            <pc:docMk/>
            <pc:sldMk cId="2002535277" sldId="256"/>
            <ac:picMk id="5" creationId="{D0CDC20A-B5DE-3DBB-A69A-E6D8729A929D}"/>
          </ac:picMkLst>
        </pc:picChg>
      </pc:sldChg>
    </pc:docChg>
  </pc:docChgLst>
  <pc:docChgLst>
    <pc:chgData name="Julien Ledru" userId="a7658891-423a-4a38-bcf5-e8ace65e87c9" providerId="ADAL" clId="{BAA34D5E-BE68-AA40-8398-E9C62B98F852}"/>
    <pc:docChg chg="modSld">
      <pc:chgData name="Julien Ledru" userId="a7658891-423a-4a38-bcf5-e8ace65e87c9" providerId="ADAL" clId="{BAA34D5E-BE68-AA40-8398-E9C62B98F852}" dt="2025-03-03T11:06:45.814" v="1" actId="14826"/>
      <pc:docMkLst>
        <pc:docMk/>
      </pc:docMkLst>
      <pc:sldChg chg="modSp">
        <pc:chgData name="Julien Ledru" userId="a7658891-423a-4a38-bcf5-e8ace65e87c9" providerId="ADAL" clId="{BAA34D5E-BE68-AA40-8398-E9C62B98F852}" dt="2025-03-03T11:06:45.814" v="1" actId="14826"/>
        <pc:sldMkLst>
          <pc:docMk/>
          <pc:sldMk cId="2002535277" sldId="256"/>
        </pc:sldMkLst>
        <pc:picChg chg="mod">
          <ac:chgData name="Julien Ledru" userId="a7658891-423a-4a38-bcf5-e8ace65e87c9" providerId="ADAL" clId="{BAA34D5E-BE68-AA40-8398-E9C62B98F852}" dt="2025-03-03T11:06:45.814" v="1" actId="14826"/>
          <ac:picMkLst>
            <pc:docMk/>
            <pc:sldMk cId="2002535277" sldId="256"/>
            <ac:picMk id="2" creationId="{4FC4BCC6-6937-3B9A-E39C-3861EDAE31C9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04BD6-86F9-1945-BA35-524706426939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29DA5-A382-B149-8761-A9DB9FCD3D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103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1pPr>
    <a:lvl2pPr marL="646521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2pPr>
    <a:lvl3pPr marL="1293042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3pPr>
    <a:lvl4pPr marL="1939563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4pPr>
    <a:lvl5pPr marL="2586083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5pPr>
    <a:lvl6pPr marL="3232604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6pPr>
    <a:lvl7pPr marL="3879125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7pPr>
    <a:lvl8pPr marL="4525646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8pPr>
    <a:lvl9pPr marL="5172166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6021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4331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55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6261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3929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376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050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0416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93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366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345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551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1263569" y="13624244"/>
            <a:ext cx="11807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4B6B864-42A1-2041-A538-5130AE48B73A}"/>
              </a:ext>
            </a:extLst>
          </p:cNvPr>
          <p:cNvSpPr txBox="1"/>
          <p:nvPr/>
        </p:nvSpPr>
        <p:spPr>
          <a:xfrm>
            <a:off x="12454676" y="13403140"/>
            <a:ext cx="3092385" cy="4993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45" dirty="0"/>
              <a:t>Insérez votre logo ici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38F76BA-F024-A056-1B65-4501724A01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8217"/>
            <a:ext cx="10691811" cy="1511229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0CDC20A-B5DE-3DBB-A69A-E6D8729A929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7060"/>
            <a:ext cx="10691810" cy="15112290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4FC4BCC6-6937-3B9A-E39C-3861EDAE31C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5806" y="8217"/>
            <a:ext cx="10680196" cy="1511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352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</TotalTime>
  <Words>4</Words>
  <Application>Microsoft Macintosh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Léa Lecocq</dc:creator>
  <cp:lastModifiedBy>Julien Ledru</cp:lastModifiedBy>
  <cp:revision>12</cp:revision>
  <dcterms:created xsi:type="dcterms:W3CDTF">2022-02-22T13:16:25Z</dcterms:created>
  <dcterms:modified xsi:type="dcterms:W3CDTF">2025-03-03T11:06:47Z</dcterms:modified>
</cp:coreProperties>
</file>